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Lexen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Lexend-bold.fntdata"/><Relationship Id="rId12" Type="http://schemas.openxmlformats.org/officeDocument/2006/relationships/slide" Target="slides/slide7.xml"/><Relationship Id="rId23" Type="http://schemas.openxmlformats.org/officeDocument/2006/relationships/font" Target="fonts/Lexe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890842d3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890842d3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9891b44bd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9891b44bd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890842d3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890842d3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890842d3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890842d3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9890842d35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9890842d35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890842d3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890842d3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890842d3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890842d3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890842d3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9890842d3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890842d3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890842d3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890842d3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890842d3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890842d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890842d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890842d3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890842d3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890842d3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890842d3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891b44bd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891b44bd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890842d3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890842d3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890842d3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890842d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Impact of Virtual Reality in Today’s World</a:t>
            </a:r>
            <a:endParaRPr b="1" sz="5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Natasha Nieves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Education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4085275" y="1152475"/>
            <a:ext cx="4860600" cy="3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extends to history and social studies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Allows students to virtually travel to different places, such as space, cultural, and historical monuments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2018 study by Mary Michelle Bowen assessed VR's impact on middle school students' social studies courses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Students used the Google Expeditions app on their smartphones for virtual field trips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Experiencing content in a real-world context enhances understanding and connection to the material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18962" l="7849" r="3959" t="0"/>
          <a:stretch/>
        </p:blipFill>
        <p:spPr>
          <a:xfrm>
            <a:off x="422425" y="1164375"/>
            <a:ext cx="3785875" cy="22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b="0" l="0" r="0" t="16943"/>
          <a:stretch/>
        </p:blipFill>
        <p:spPr>
          <a:xfrm>
            <a:off x="871181" y="3445400"/>
            <a:ext cx="2888369" cy="15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Education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20095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field trips provide a cost-effective alternative to physical field trips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Many schools face budget constraints that limit traditional field trips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offers opportunities to explore and learn about diverse locations and cultures, regardless of budget limitations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4067" r="0" t="0"/>
          <a:stretch/>
        </p:blipFill>
        <p:spPr>
          <a:xfrm>
            <a:off x="142016" y="2799400"/>
            <a:ext cx="2972959" cy="1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 rotWithShape="1">
          <a:blip r:embed="rId4">
            <a:alphaModFix/>
          </a:blip>
          <a:srcRect b="0" l="23265" r="0" t="0"/>
          <a:stretch/>
        </p:blipFill>
        <p:spPr>
          <a:xfrm>
            <a:off x="6570875" y="2799400"/>
            <a:ext cx="2408050" cy="1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4975" y="2603163"/>
            <a:ext cx="3455900" cy="2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Medical Field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07450"/>
            <a:ext cx="6062400" cy="3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is changing the future of surgeries and telemedicine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Application areas in healthcare: surgery, pain management, rehabilitation, mental health, and more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VR's role in surgical training for residents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used by surgical residents to practice and gain confidence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Orthopedic surgery residents utilize VR for various applications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Studies show significant improvements in surgical performance using VR platforms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325" y="312000"/>
            <a:ext cx="3380649" cy="14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250" y="1961250"/>
            <a:ext cx="2731725" cy="18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855739" y="3837103"/>
            <a:ext cx="2897822" cy="117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Medical Field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Growing mental health issues post-pandemic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Virtual reality games as coping mechanisms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Study by Federica Pallavicini and Alessandro Pepe: VR games boost positive emotions and lower anxiety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Advancements in VR technology: immersive educational experiences, hyper-realistic VR, social VR platforms, AI integration, business adoption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 impact of VR on education and academic success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Medical Field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VR's role in healthcare: treating patients with PTSD and mental illnesses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Immersion in a different environment boosts happiness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Exposure therapy in a safe and controlled VR environment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ir Force offers virtual reality therapy for those who suffer from PTSD &gt;  Air Force Medical Service &gt; Display"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00" y="2633275"/>
            <a:ext cx="3527374" cy="22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850" y="2539675"/>
            <a:ext cx="3709275" cy="24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Conclusion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technology continues to advance and make a lasting impact in various fields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Its significance in shaping the future of technology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VR's influence in the gaming industry and its value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VR's pervasive impact on today's world across all sectors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References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6" name="Google Shape;17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Virtual Reality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937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has become increasingly popular in recent years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Provides an escape from everyday life, transporting users to different worlds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Widely used for gaming, education, and medical purposes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immerses users in a three-dimensional sensory environment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Ability to block out physical surroundings enhances belief in the virtual world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830" y="2736113"/>
            <a:ext cx="2121925" cy="212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000" y="2544538"/>
            <a:ext cx="1828800" cy="25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1700" y="2355575"/>
            <a:ext cx="4503600" cy="18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Utilizes interactive headsets and body suits for a deeper VR experience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Advanced technology incorporates motion sensors into headgear and bodysuits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Motion sensors pick up users' surroundings and adjust the virtual setting accordingly</a:t>
            </a:r>
            <a:endParaRPr sz="17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Three Types of Virtual Reality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Three main types of VR technologies: 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Fully Immersive VR uses a stereoscopic 3D display and input tracking for a believable experience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Non-Immersive VR provides virtual experiences through a computer with limited direct interaction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exend"/>
              <a:buChar char="●"/>
            </a:pPr>
            <a:r>
              <a:rPr lang="en" sz="16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Semi-Immersive VR allows interaction with the virtual environment without physical interaction</a:t>
            </a:r>
            <a:endParaRPr sz="16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0" r="0" t="3883"/>
          <a:stretch/>
        </p:blipFill>
        <p:spPr>
          <a:xfrm>
            <a:off x="1077363" y="2879375"/>
            <a:ext cx="6989275" cy="21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History and Gaming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391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●"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First virtual reality attempt was mid 1950s with Morton Heilig’s Sensorama Simulator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●"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Features stereoscopic-3D screen, vibrating chair, 6 featured scenes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"/>
              <a:buChar char="●"/>
            </a:pPr>
            <a:r>
              <a:rPr lang="en" sz="2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Enhance users’ senses, not just visual</a:t>
            </a:r>
            <a:endParaRPr sz="20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500" y="2259426"/>
            <a:ext cx="2057976" cy="270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7825" y="212651"/>
            <a:ext cx="3571601" cy="483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History and Gaming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17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 1968 computer scientist Ivan Sutherland and his student Bob Sproull came out with the first head mounted display VR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Known as the Sword of Damocles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Connected to a computer, allowed a wider display when users turned their heads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025" y="2514800"/>
            <a:ext cx="2551800" cy="25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00" y="2881975"/>
            <a:ext cx="4075621" cy="21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History and Gaming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First Oculus Rift prototype invented by Palmer Luckey in 2010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In 2014 Mark Zuckerberg bought Oculus Rift for $2 billion.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Zuckerberg's vision for VR: New communication platform.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Oculus Rift was discontinued but was reintroduced as the Meta Quest VR headset, released in 2023.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775" y="3097888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913" y="26978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History and Gaming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59859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is not the first thought when people think about video games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Slowly, more companies are hopping on the VR trend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Sony's PlayStation VR for PS4 introduced in 2016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Features: 360-degree vision, 3D audio, built-in microphone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Move Motion controllers enhance immersion.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PS VR game controller for precise aiming and haptic feedback.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Even Nintendo came out with a VR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Nintendo Labo and OIVO VR headset for Nintendo Switch.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Wide variety of games available for both devices.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000" y="1170125"/>
            <a:ext cx="2541600" cy="1441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000" y="2763902"/>
            <a:ext cx="2541600" cy="222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Education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125625" y="1152475"/>
            <a:ext cx="6136500" cy="356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not only transforming gaming but also the education system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Kiara Miller's 5 benefits of VR in teaching: Increased engagement, immersive learning, higher retention, experiential learning, inclusivity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 of VR helps improve student engagement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S. Piovesan et. al cites Clark (2006): VR makes learning interesting and fun, enhances motivation and attention.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Reduces costs even when the simulation is expensive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Studies show VR positively affects academic performance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VR used in various fields: aviation, military, architecture, mathematics, and science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125" y="2081425"/>
            <a:ext cx="2708900" cy="23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Education (cont)</a:t>
            </a:r>
            <a:endParaRPr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Enhances the overall quality of education (Bayraktar &amp; Kaleli, 2007 as cited in SARIOĞLU1 &amp; GİRGİN, 2020).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exend"/>
              <a:buChar char="●"/>
            </a:pPr>
            <a:r>
              <a:rPr lang="en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 2020 study on 6th graders found significant effects on achievement and attitudes toward the course due to VR technology (SARIOĞLU1 &amp; GİRGİN, 2020).</a:t>
            </a:r>
            <a:endParaRPr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772650"/>
            <a:ext cx="3738500" cy="20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75" y="3027028"/>
            <a:ext cx="3284649" cy="17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